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26"/>
  </p:notesMasterIdLst>
  <p:sldIdLst>
    <p:sldId id="1449" r:id="rId2"/>
    <p:sldId id="1450" r:id="rId3"/>
    <p:sldId id="1451" r:id="rId4"/>
    <p:sldId id="1452" r:id="rId5"/>
    <p:sldId id="955" r:id="rId6"/>
    <p:sldId id="1433" r:id="rId7"/>
    <p:sldId id="1434" r:id="rId8"/>
    <p:sldId id="1432" r:id="rId9"/>
    <p:sldId id="1435" r:id="rId10"/>
    <p:sldId id="1441" r:id="rId11"/>
    <p:sldId id="1442" r:id="rId12"/>
    <p:sldId id="1443" r:id="rId13"/>
    <p:sldId id="1436" r:id="rId14"/>
    <p:sldId id="1437" r:id="rId15"/>
    <p:sldId id="1440" r:id="rId16"/>
    <p:sldId id="1438" r:id="rId17"/>
    <p:sldId id="1439" r:id="rId18"/>
    <p:sldId id="1444" r:id="rId19"/>
    <p:sldId id="1183" r:id="rId20"/>
    <p:sldId id="1431" r:id="rId21"/>
    <p:sldId id="1445" r:id="rId22"/>
    <p:sldId id="1446" r:id="rId23"/>
    <p:sldId id="1447" r:id="rId24"/>
    <p:sldId id="1448" r:id="rId25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5035" autoAdjust="0"/>
  </p:normalViewPr>
  <p:slideViewPr>
    <p:cSldViewPr>
      <p:cViewPr>
        <p:scale>
          <a:sx n="125" d="100"/>
          <a:sy n="125" d="100"/>
        </p:scale>
        <p:origin x="942" y="498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9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Jas 2:12 So speak and so do as those who will be judged by the law of liberty.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2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1Co 7:25 Now concerning virgins: I have no commandment from the Lord; yet I give judgment as one whom the Lord in His mercy has made trustworthy.</a:t>
            </a:r>
          </a:p>
          <a:p>
            <a:pPr marL="0" indent="0">
              <a:buNone/>
            </a:pPr>
            <a:r>
              <a:rPr lang="en-US" b="0" dirty="0" err="1" smtClean="0"/>
              <a:t>Phm</a:t>
            </a:r>
            <a:r>
              <a:rPr lang="en-US" b="0" dirty="0" smtClean="0"/>
              <a:t> 1:14 But without your consent I wanted to do nothing, that your good deed might not be by compulsion, as it were, but voluntary.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6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Ro 14:14 I know and am convinced by the Lord Jesus that there is nothing unclean of itself; but to him who considers anything to be unclean, to him it is unclean.</a:t>
            </a:r>
          </a:p>
          <a:p>
            <a:pPr marL="0" indent="0">
              <a:buNone/>
            </a:pPr>
            <a:r>
              <a:rPr lang="en-US" b="0" dirty="0" err="1" smtClean="0"/>
              <a:t>Mr</a:t>
            </a:r>
            <a:r>
              <a:rPr lang="en-US" b="0" dirty="0" smtClean="0"/>
              <a:t> 7:19 because it does not go into his heart, but into his stomach, and is eliminated? "Thus He declared all foods clean.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0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84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1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5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18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28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8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4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3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00150"/>
            <a:ext cx="8686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Liberty in America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The right to do what I want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Liberty in Christ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The right to give up what I want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Understanding Liberty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97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093798"/>
            <a:ext cx="8001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i="1" dirty="0" smtClean="0"/>
              <a:t>For </a:t>
            </a:r>
            <a:r>
              <a:rPr lang="en-US" sz="3700" i="1" dirty="0"/>
              <a:t>you, brethren, have been called to liberty; only do not use liberty as an opportunity for the flesh, but through love serve one another</a:t>
            </a:r>
            <a:r>
              <a:rPr lang="en-US" sz="3700" dirty="0" smtClean="0"/>
              <a:t>.</a:t>
            </a:r>
            <a:r>
              <a:rPr lang="en-US" sz="3700" dirty="0"/>
              <a:t> </a:t>
            </a:r>
            <a:r>
              <a:rPr lang="en-US" sz="3700" dirty="0" smtClean="0"/>
              <a:t>										Galatians 5:13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Understanding Liberty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35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00150"/>
            <a:ext cx="8686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Liberty is NOT: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Freedom from the law of Christ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Agree to disagree on matters of faith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Submission of the congregation to one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Understanding Liberty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225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Matters of Truth</a:t>
            </a:r>
            <a:endParaRPr lang="en-US" sz="6600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1200150"/>
            <a:ext cx="4114800" cy="1143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17:17</a:t>
            </a:r>
            <a:endParaRPr lang="en-US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-3110" y="2571750"/>
            <a:ext cx="9144000" cy="10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buSzTx/>
              <a:buFontTx/>
            </a:pPr>
            <a:r>
              <a:rPr lang="en-US" sz="6600" dirty="0" smtClean="0">
                <a:latin typeface="+mn-lt"/>
              </a:rPr>
              <a:t>Matters </a:t>
            </a:r>
            <a:r>
              <a:rPr lang="en-US" sz="6600" smtClean="0">
                <a:latin typeface="+mn-lt"/>
              </a:rPr>
              <a:t>of Judgment</a:t>
            </a:r>
            <a:endParaRPr lang="en-US" sz="66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3665625"/>
            <a:ext cx="3124200" cy="1143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Cor. 7:25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665625"/>
            <a:ext cx="3124200" cy="1143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Phm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14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348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We now have liberty</a:t>
            </a:r>
          </a:p>
          <a:p>
            <a:pPr marL="0" indent="0">
              <a:buNone/>
            </a:pPr>
            <a:r>
              <a:rPr lang="en-US" sz="3800" dirty="0" smtClean="0"/>
              <a:t>	- All foods are clean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Clean and unclean are passed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Liberty to engage the world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Not to participate in it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To engage in appropriate manners </a:t>
            </a:r>
            <a:r>
              <a:rPr lang="en-US" sz="3800" dirty="0"/>
              <a:t>	</a:t>
            </a:r>
            <a:r>
              <a:rPr lang="en-US" sz="3800" dirty="0" smtClean="0"/>
              <a:t>	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Applications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25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We (must) all have knowledge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Of what God expects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Faith vs. judgment (opinion)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Of one another’s weaknesses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We are accountable to each other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Applications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89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We must do whatever we can: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To help each other be faithful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To avoid causing stumbling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Applications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907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Celebrating holidays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800" dirty="0" smtClean="0"/>
              <a:t>Engaging with businesses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800" dirty="0" smtClean="0"/>
              <a:t>Entertainment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800" dirty="0" smtClean="0"/>
              <a:t>COVID behaviors</a:t>
            </a: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Examples of Application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007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i="1" dirty="0" smtClean="0"/>
              <a:t>Therefore </a:t>
            </a:r>
            <a:r>
              <a:rPr lang="en-US" sz="3800" i="1" dirty="0"/>
              <a:t>let us pursue the things which make for peace and the things by which one may edify another</a:t>
            </a:r>
            <a:r>
              <a:rPr lang="en-US" sz="3800" dirty="0" smtClean="0"/>
              <a:t>.</a:t>
            </a:r>
            <a:r>
              <a:rPr lang="en-US" sz="3800" dirty="0"/>
              <a:t> </a:t>
            </a:r>
            <a:r>
              <a:rPr lang="en-US" sz="3800" dirty="0" smtClean="0"/>
              <a:t>												Romans </a:t>
            </a:r>
            <a:r>
              <a:rPr lang="en-US" sz="3800" dirty="0"/>
              <a:t>14:19 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Fulfilling This Command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33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“If you love Me….”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7630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"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If you love Me, keep My 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commandments” 								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John 14:15</a:t>
            </a:r>
            <a:b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</a:b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endParaRPr lang="en-US" sz="3800" dirty="0" smtClean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“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If 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anyone loves Me, he will keep My 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word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” 								John 14:23</a:t>
            </a:r>
            <a:endParaRPr lang="en-US" sz="38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328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Jesus Said: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7630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"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Most assuredly, I say to you, he who hears My word and believes in Him who sent Me has everlasting 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life”																 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John </a:t>
            </a:r>
            <a:r>
              <a:rPr lang="en-US" sz="3800" dirty="0">
                <a:effectLst>
                  <a:glow rad="228600">
                    <a:srgbClr val="000000"/>
                  </a:glow>
                </a:effectLst>
              </a:rPr>
              <a:t>5:24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 </a:t>
            </a:r>
            <a:endParaRPr lang="en-US" sz="38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Jesus Said: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7630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"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Therefore whoever confesses Me before men, him I will also confess before My Father who is in heaven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.”												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Matthew </a:t>
            </a:r>
            <a:r>
              <a:rPr lang="en-US" sz="3800" dirty="0">
                <a:effectLst>
                  <a:glow rad="228600">
                    <a:srgbClr val="000000"/>
                  </a:glow>
                </a:effectLst>
              </a:rPr>
              <a:t>10:32 </a:t>
            </a:r>
          </a:p>
        </p:txBody>
      </p:sp>
    </p:spTree>
    <p:extLst>
      <p:ext uri="{BB962C8B-B14F-4D97-AF65-F5344CB8AC3E}">
        <p14:creationId xmlns:p14="http://schemas.microsoft.com/office/powerpoint/2010/main" val="189143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Jesus Said: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7630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From 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that time Jesus began to preach and to say, "Repent, for the kingdom of heaven is at hand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."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 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				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											Matthew </a:t>
            </a:r>
            <a:r>
              <a:rPr lang="en-US" sz="3800" dirty="0">
                <a:effectLst>
                  <a:glow rad="228600">
                    <a:srgbClr val="000000"/>
                  </a:glow>
                </a:effectLst>
              </a:rPr>
              <a:t>4:17 </a:t>
            </a:r>
          </a:p>
        </p:txBody>
      </p:sp>
    </p:spTree>
    <p:extLst>
      <p:ext uri="{BB962C8B-B14F-4D97-AF65-F5344CB8AC3E}">
        <p14:creationId xmlns:p14="http://schemas.microsoft.com/office/powerpoint/2010/main" val="78659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Jesus Said: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7630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And He said to them……."He </a:t>
            </a:r>
            <a:r>
              <a:rPr lang="en-US" sz="3800" i="1" dirty="0">
                <a:effectLst>
                  <a:glow rad="228600">
                    <a:srgbClr val="000000"/>
                  </a:glow>
                </a:effectLst>
              </a:rPr>
              <a:t>who believes and is baptized will be saved; but he who does not believe will be condemned</a:t>
            </a:r>
            <a:r>
              <a:rPr lang="en-US" sz="3800" i="1" dirty="0" smtClean="0">
                <a:effectLst>
                  <a:glow rad="228600">
                    <a:srgbClr val="000000"/>
                  </a:glow>
                </a:effectLst>
              </a:rPr>
              <a:t>.” 							</a:t>
            </a:r>
            <a:r>
              <a:rPr lang="en-US" sz="3800" dirty="0" smtClean="0">
                <a:effectLst>
                  <a:glow rad="228600">
                    <a:srgbClr val="000000"/>
                  </a:glow>
                </a:effectLst>
              </a:rPr>
              <a:t>		Mark 16:15,16 </a:t>
            </a:r>
            <a:endParaRPr lang="en-US" sz="38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48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20512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Gregor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Hinckley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</a:t>
                      </a:r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Anthony Ward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 / Anthony Ward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40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8</a:t>
            </a: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Learning To Use Liberty</a:t>
            </a:r>
            <a:endParaRPr lang="en-US" sz="56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82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Therefore</a:t>
            </a:r>
            <a:r>
              <a:rPr lang="en-US" sz="4000" i="1" dirty="0">
                <a:solidFill>
                  <a:schemeClr val="bg1"/>
                </a:solidFill>
              </a:rPr>
              <a:t>, if food makes my brother stumble, </a:t>
            </a:r>
            <a:r>
              <a:rPr lang="en-US" sz="4000" i="1" dirty="0"/>
              <a:t>I will never again eat meat</a:t>
            </a:r>
            <a:r>
              <a:rPr lang="en-US" sz="4000" i="1" dirty="0">
                <a:solidFill>
                  <a:schemeClr val="bg1"/>
                </a:solidFill>
              </a:rPr>
              <a:t>,</a:t>
            </a:r>
            <a:r>
              <a:rPr lang="en-US" sz="4000" i="1" dirty="0"/>
              <a:t> </a:t>
            </a:r>
            <a:r>
              <a:rPr lang="en-US" sz="4000" i="1" dirty="0">
                <a:solidFill>
                  <a:schemeClr val="bg1"/>
                </a:solidFill>
              </a:rPr>
              <a:t>lest I make my brother stumble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/>
              <a:t>							1 Corinthians </a:t>
            </a:r>
            <a:r>
              <a:rPr lang="en-US" sz="4000" dirty="0"/>
              <a:t>8:13 </a:t>
            </a:r>
            <a:endParaRPr lang="en-US" sz="4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Paul’s Declaration</a:t>
            </a:r>
            <a:endParaRPr lang="en-US" sz="6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678"/>
            <a:ext cx="3810000" cy="20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82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/>
              <a:t>Therefore</a:t>
            </a:r>
            <a:r>
              <a:rPr lang="en-US" sz="4000" i="1" dirty="0"/>
              <a:t>, if food makes my brother stumble, I will never again eat meat, lest I make my brother stumble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r>
              <a:rPr lang="en-US" sz="4000" dirty="0" smtClean="0"/>
              <a:t>							1 Corinthians </a:t>
            </a:r>
            <a:r>
              <a:rPr lang="en-US" sz="4000" dirty="0"/>
              <a:t>8:13 </a:t>
            </a:r>
            <a:endParaRPr lang="en-US" sz="4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Paul’s Declaration</a:t>
            </a:r>
            <a:endParaRPr lang="en-US" sz="6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678"/>
            <a:ext cx="3810000" cy="20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6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Eating meat sacrificed to idols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1. Idols are empty; there are no gods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2. Not all know this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3. To us it does not matter (liberty)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4. Use liberty to avoid offending others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Context of 1 Corinthians 8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550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00150"/>
            <a:ext cx="8686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i="1" dirty="0" smtClean="0"/>
              <a:t>But </a:t>
            </a:r>
            <a:r>
              <a:rPr lang="en-US" sz="3700" i="1" dirty="0"/>
              <a:t>food does not commend us to God; for neither if we eat are we the better, nor if we do not eat are we the worse</a:t>
            </a:r>
            <a:r>
              <a:rPr lang="en-US" sz="3700" dirty="0" smtClean="0"/>
              <a:t>.</a:t>
            </a:r>
            <a:r>
              <a:rPr lang="en-US" sz="3700" dirty="0"/>
              <a:t> </a:t>
            </a:r>
            <a:r>
              <a:rPr lang="en-US" sz="3700" dirty="0" smtClean="0"/>
              <a:t>										1 Corinthians </a:t>
            </a:r>
            <a:r>
              <a:rPr lang="en-US" sz="3700" dirty="0"/>
              <a:t>8:8 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i="1" dirty="0" smtClean="0"/>
              <a:t>For </a:t>
            </a:r>
            <a:r>
              <a:rPr lang="en-US" sz="3700" i="1" dirty="0"/>
              <a:t>the kingdom of God is not eating and drinking, but righteousness and peace and joy in the Holy Spirit</a:t>
            </a:r>
            <a:r>
              <a:rPr lang="en-US" sz="3700" dirty="0" smtClean="0"/>
              <a:t>.</a:t>
            </a:r>
            <a:r>
              <a:rPr lang="en-US" sz="3700" dirty="0"/>
              <a:t> </a:t>
            </a:r>
            <a:r>
              <a:rPr lang="en-US" sz="3700" dirty="0" smtClean="0"/>
              <a:t>		Romans </a:t>
            </a:r>
            <a:r>
              <a:rPr lang="en-US" sz="3700" dirty="0"/>
              <a:t>14:17 </a:t>
            </a: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+mn-lt"/>
              </a:rPr>
              <a:t>Parallel to Romans 14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537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257902</TotalTime>
  <Words>580</Words>
  <Application>Microsoft Office PowerPoint</Application>
  <PresentationFormat>On-screen Show (16:9)</PresentationFormat>
  <Paragraphs>149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Paul’s Declaration</vt:lpstr>
      <vt:lpstr>Paul’s Declaration</vt:lpstr>
      <vt:lpstr>Context of 1 Corinthians 8</vt:lpstr>
      <vt:lpstr>Parallel to Romans 14</vt:lpstr>
      <vt:lpstr>Understanding Liberty</vt:lpstr>
      <vt:lpstr>Understanding Liberty</vt:lpstr>
      <vt:lpstr>Understanding Liberty</vt:lpstr>
      <vt:lpstr>Matters of Truth</vt:lpstr>
      <vt:lpstr>Applications</vt:lpstr>
      <vt:lpstr>Applications</vt:lpstr>
      <vt:lpstr>Applications</vt:lpstr>
      <vt:lpstr>Examples of Application</vt:lpstr>
      <vt:lpstr>Fulfilling This Command</vt:lpstr>
      <vt:lpstr>PowerPoint Presentation</vt:lpstr>
      <vt:lpstr>“If you love Me….”</vt:lpstr>
      <vt:lpstr>Jesus Said:</vt:lpstr>
      <vt:lpstr>Jesus Said:</vt:lpstr>
      <vt:lpstr>Jesus Said:</vt:lpstr>
      <vt:lpstr>Jesus Said: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1097</cp:revision>
  <dcterms:modified xsi:type="dcterms:W3CDTF">2022-03-06T04:41:49Z</dcterms:modified>
</cp:coreProperties>
</file>